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PTSans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61697e10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b61697e10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61697e10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61697e10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61697e10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61697e10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61697e10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b61697e10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61697e10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b61697e10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d6c00e73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d6c00e73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9f2f57a7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9f2f57a7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6c00e73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d6c00e73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61697e10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b61697e10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61697e1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61697e1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61697e10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b61697e10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61697e10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61697e10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61697e10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61697e10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Relationship Id="rId7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38759" l="0" r="31968" t="0"/>
          <a:stretch/>
        </p:blipFill>
        <p:spPr>
          <a:xfrm>
            <a:off x="6427600" y="2695400"/>
            <a:ext cx="2716401" cy="24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925" y="3569625"/>
            <a:ext cx="1134650" cy="11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168575" y="1031250"/>
            <a:ext cx="6806700" cy="30810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375" y="630000"/>
            <a:ext cx="870700" cy="8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0" l="18099" r="0" t="28505"/>
          <a:stretch/>
        </p:blipFill>
        <p:spPr>
          <a:xfrm>
            <a:off x="0" y="0"/>
            <a:ext cx="2092075" cy="18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1480825" y="1469850"/>
            <a:ext cx="61824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307550" y="3197863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b="0" l="0" r="28663" t="27662"/>
          <a:stretch/>
        </p:blipFill>
        <p:spPr>
          <a:xfrm>
            <a:off x="7593850" y="0"/>
            <a:ext cx="1550149" cy="15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225" y="294500"/>
            <a:ext cx="930700" cy="9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/>
          <p:nvPr/>
        </p:nvSpPr>
        <p:spPr>
          <a:xfrm>
            <a:off x="700550" y="647275"/>
            <a:ext cx="7723500" cy="38661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50275" l="32885" r="0" t="0"/>
          <a:stretch/>
        </p:blipFill>
        <p:spPr>
          <a:xfrm>
            <a:off x="0" y="3870449"/>
            <a:ext cx="1718226" cy="127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000" y="4165000"/>
            <a:ext cx="699750" cy="6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1284000" y="1411750"/>
            <a:ext cx="65760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1284000" y="323465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374725" y="2425049"/>
            <a:ext cx="57496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b="-7247" l="28504" r="-22269" t="47151"/>
          <a:stretch/>
        </p:blipFill>
        <p:spPr>
          <a:xfrm>
            <a:off x="0" y="0"/>
            <a:ext cx="2092075" cy="1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4">
            <a:alphaModFix/>
          </a:blip>
          <a:srcRect b="-32128" l="55216" r="-4777" t="-32128"/>
          <a:stretch/>
        </p:blipFill>
        <p:spPr>
          <a:xfrm rot="-5400000">
            <a:off x="4145924" y="2874500"/>
            <a:ext cx="1051825" cy="34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4786500" y="1453625"/>
            <a:ext cx="3637500" cy="1406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720000" y="3123025"/>
            <a:ext cx="3637500" cy="1406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4786500" y="3123025"/>
            <a:ext cx="3637500" cy="1406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720000" y="1453625"/>
            <a:ext cx="3637500" cy="1406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-7247" l="28504" r="-22269" t="47151"/>
          <a:stretch/>
        </p:blipFill>
        <p:spPr>
          <a:xfrm flipH="1">
            <a:off x="7051925" y="0"/>
            <a:ext cx="2092075" cy="1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2000" y="4320175"/>
            <a:ext cx="57496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2" type="title"/>
          </p:nvPr>
        </p:nvSpPr>
        <p:spPr>
          <a:xfrm>
            <a:off x="1828950" y="1656850"/>
            <a:ext cx="2433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1828950" y="2058425"/>
            <a:ext cx="2433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3" type="title"/>
          </p:nvPr>
        </p:nvSpPr>
        <p:spPr>
          <a:xfrm>
            <a:off x="5895450" y="1656850"/>
            <a:ext cx="2433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3"/>
          <p:cNvSpPr txBox="1"/>
          <p:nvPr>
            <p:ph idx="4" type="subTitle"/>
          </p:nvPr>
        </p:nvSpPr>
        <p:spPr>
          <a:xfrm>
            <a:off x="5895450" y="2058425"/>
            <a:ext cx="2433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5" type="title"/>
          </p:nvPr>
        </p:nvSpPr>
        <p:spPr>
          <a:xfrm>
            <a:off x="1828950" y="3326250"/>
            <a:ext cx="2433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3"/>
          <p:cNvSpPr txBox="1"/>
          <p:nvPr>
            <p:ph idx="6" type="subTitle"/>
          </p:nvPr>
        </p:nvSpPr>
        <p:spPr>
          <a:xfrm>
            <a:off x="1828950" y="3727825"/>
            <a:ext cx="2433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7" type="title"/>
          </p:nvPr>
        </p:nvSpPr>
        <p:spPr>
          <a:xfrm>
            <a:off x="5895450" y="3326250"/>
            <a:ext cx="2433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5895450" y="3727825"/>
            <a:ext cx="2433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9" type="title"/>
          </p:nvPr>
        </p:nvSpPr>
        <p:spPr>
          <a:xfrm>
            <a:off x="815250" y="1656850"/>
            <a:ext cx="10137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13" type="title"/>
          </p:nvPr>
        </p:nvSpPr>
        <p:spPr>
          <a:xfrm>
            <a:off x="4881750" y="1656850"/>
            <a:ext cx="10137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14" type="title"/>
          </p:nvPr>
        </p:nvSpPr>
        <p:spPr>
          <a:xfrm>
            <a:off x="815250" y="3326250"/>
            <a:ext cx="10137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15" type="title"/>
          </p:nvPr>
        </p:nvSpPr>
        <p:spPr>
          <a:xfrm>
            <a:off x="4881750" y="3326250"/>
            <a:ext cx="10137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76976" y="358300"/>
            <a:ext cx="1340799" cy="13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b="-2266" l="-5882" r="25406" t="57031"/>
          <a:stretch/>
        </p:blipFill>
        <p:spPr>
          <a:xfrm flipH="1" rot="10800000">
            <a:off x="6039275" y="3398174"/>
            <a:ext cx="3104724" cy="17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 b="0" l="0" r="39639" t="37752"/>
          <a:stretch/>
        </p:blipFill>
        <p:spPr>
          <a:xfrm flipH="1">
            <a:off x="1" y="0"/>
            <a:ext cx="3104724" cy="320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>
            <a:off x="4100100" y="1404300"/>
            <a:ext cx="4319400" cy="2334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3798937" y="3371475"/>
            <a:ext cx="766226" cy="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>
            <p:ph type="title"/>
          </p:nvPr>
        </p:nvSpPr>
        <p:spPr>
          <a:xfrm>
            <a:off x="4250250" y="1743138"/>
            <a:ext cx="40191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4250250" y="2395663"/>
            <a:ext cx="40191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/>
          <p:cNvPicPr preferRelativeResize="0"/>
          <p:nvPr/>
        </p:nvPicPr>
        <p:blipFill rotWithShape="1">
          <a:blip r:embed="rId2">
            <a:alphaModFix/>
          </a:blip>
          <a:srcRect b="50275" l="32885" r="0" t="0"/>
          <a:stretch/>
        </p:blipFill>
        <p:spPr>
          <a:xfrm>
            <a:off x="0" y="3051450"/>
            <a:ext cx="2823626" cy="209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0" y="211175"/>
            <a:ext cx="1719074" cy="17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1053100" y="1141500"/>
            <a:ext cx="7037700" cy="28605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325" y="3692775"/>
            <a:ext cx="693599" cy="6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4125" y="283200"/>
            <a:ext cx="6936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>
            <p:ph type="title"/>
          </p:nvPr>
        </p:nvSpPr>
        <p:spPr>
          <a:xfrm>
            <a:off x="2391900" y="2895875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15"/>
          <p:cNvSpPr txBox="1"/>
          <p:nvPr>
            <p:ph idx="1" type="subTitle"/>
          </p:nvPr>
        </p:nvSpPr>
        <p:spPr>
          <a:xfrm>
            <a:off x="1226400" y="1715725"/>
            <a:ext cx="66912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 rotWithShape="1">
          <a:blip r:embed="rId2">
            <a:alphaModFix/>
          </a:blip>
          <a:srcRect b="50275" l="32885" r="0" t="0"/>
          <a:stretch/>
        </p:blipFill>
        <p:spPr>
          <a:xfrm>
            <a:off x="0" y="4301974"/>
            <a:ext cx="1135800" cy="8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2">
            <a:alphaModFix/>
          </a:blip>
          <a:srcRect b="50275" l="32885" r="0" t="0"/>
          <a:stretch/>
        </p:blipFill>
        <p:spPr>
          <a:xfrm flipH="1">
            <a:off x="8008200" y="4301974"/>
            <a:ext cx="1135800" cy="8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2">
            <a:alphaModFix/>
          </a:blip>
          <a:srcRect b="50275" l="32885" r="0" t="0"/>
          <a:stretch/>
        </p:blipFill>
        <p:spPr>
          <a:xfrm rot="10800000">
            <a:off x="8008200" y="-1"/>
            <a:ext cx="1135800" cy="8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2">
            <a:alphaModFix/>
          </a:blip>
          <a:srcRect b="50275" l="32885" r="0" t="0"/>
          <a:stretch/>
        </p:blipFill>
        <p:spPr>
          <a:xfrm flipH="1" rot="10800000">
            <a:off x="0" y="-1"/>
            <a:ext cx="1135800" cy="84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50275" l="32885" r="0" t="0"/>
          <a:stretch/>
        </p:blipFill>
        <p:spPr>
          <a:xfrm>
            <a:off x="0" y="3909373"/>
            <a:ext cx="1665701" cy="1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b="50275" l="32885" r="0" t="0"/>
          <a:stretch/>
        </p:blipFill>
        <p:spPr>
          <a:xfrm rot="10800000">
            <a:off x="7478299" y="0"/>
            <a:ext cx="1665701" cy="1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6225" y="358300"/>
            <a:ext cx="1340799" cy="13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-2266" l="-5882" r="25406" t="57031"/>
          <a:stretch/>
        </p:blipFill>
        <p:spPr>
          <a:xfrm rot="10800000">
            <a:off x="1" y="3398174"/>
            <a:ext cx="3104724" cy="17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0" l="0" r="39639" t="37752"/>
          <a:stretch/>
        </p:blipFill>
        <p:spPr>
          <a:xfrm>
            <a:off x="6039275" y="0"/>
            <a:ext cx="3104724" cy="320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720000" y="1404300"/>
            <a:ext cx="4319400" cy="2334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578838" y="3371475"/>
            <a:ext cx="766226" cy="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>
            <a:off x="870150" y="1743188"/>
            <a:ext cx="40191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870150" y="2395713"/>
            <a:ext cx="40191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720000" y="1353713"/>
            <a:ext cx="3778200" cy="22308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888" y="876400"/>
            <a:ext cx="766226" cy="76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0" l="0" r="0" t="62289"/>
          <a:stretch/>
        </p:blipFill>
        <p:spPr>
          <a:xfrm>
            <a:off x="5292675" y="0"/>
            <a:ext cx="2875965" cy="1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4">
            <a:alphaModFix/>
          </a:blip>
          <a:srcRect b="57917" l="0" r="0" t="0"/>
          <a:stretch/>
        </p:blipFill>
        <p:spPr>
          <a:xfrm>
            <a:off x="1361375" y="4063200"/>
            <a:ext cx="2565655" cy="10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6050" y="3946162"/>
            <a:ext cx="948000" cy="9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type="title"/>
          </p:nvPr>
        </p:nvSpPr>
        <p:spPr>
          <a:xfrm>
            <a:off x="975300" y="1642613"/>
            <a:ext cx="32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975300" y="2215313"/>
            <a:ext cx="32676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5917188" y="2879950"/>
            <a:ext cx="2506800" cy="12636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318600" y="2879950"/>
            <a:ext cx="2506800" cy="12636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720075" y="2879950"/>
            <a:ext cx="2506800" cy="12636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2">
            <a:alphaModFix/>
          </a:blip>
          <a:srcRect b="63948" l="0" r="0" t="0"/>
          <a:stretch/>
        </p:blipFill>
        <p:spPr>
          <a:xfrm>
            <a:off x="2479925" y="3635050"/>
            <a:ext cx="4184175" cy="15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>
            <a:off x="7167925" y="0"/>
            <a:ext cx="1976076" cy="21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 flipH="1">
            <a:off x="-1" y="0"/>
            <a:ext cx="1976076" cy="21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title"/>
          </p:nvPr>
        </p:nvSpPr>
        <p:spPr>
          <a:xfrm>
            <a:off x="807225" y="2978225"/>
            <a:ext cx="233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20"/>
          <p:cNvSpPr txBox="1"/>
          <p:nvPr>
            <p:ph idx="1" type="subTitle"/>
          </p:nvPr>
        </p:nvSpPr>
        <p:spPr>
          <a:xfrm>
            <a:off x="807225" y="3372400"/>
            <a:ext cx="23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3" type="title"/>
          </p:nvPr>
        </p:nvSpPr>
        <p:spPr>
          <a:xfrm>
            <a:off x="3405750" y="2978225"/>
            <a:ext cx="233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20"/>
          <p:cNvSpPr txBox="1"/>
          <p:nvPr>
            <p:ph idx="4" type="subTitle"/>
          </p:nvPr>
        </p:nvSpPr>
        <p:spPr>
          <a:xfrm>
            <a:off x="3405750" y="3372400"/>
            <a:ext cx="23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5" type="title"/>
          </p:nvPr>
        </p:nvSpPr>
        <p:spPr>
          <a:xfrm>
            <a:off x="6004338" y="2978250"/>
            <a:ext cx="233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20"/>
          <p:cNvSpPr txBox="1"/>
          <p:nvPr>
            <p:ph idx="6" type="subTitle"/>
          </p:nvPr>
        </p:nvSpPr>
        <p:spPr>
          <a:xfrm>
            <a:off x="6004338" y="3372425"/>
            <a:ext cx="23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-6462" l="-3951" r="28256" t="47447"/>
          <a:stretch/>
        </p:blipFill>
        <p:spPr>
          <a:xfrm>
            <a:off x="5192500" y="0"/>
            <a:ext cx="3951501" cy="30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-11762" l="38018" r="-19918" t="33028"/>
          <a:stretch/>
        </p:blipFill>
        <p:spPr>
          <a:xfrm rot="-5400000">
            <a:off x="-40450" y="3091876"/>
            <a:ext cx="2092075" cy="201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0" l="0" r="0" t="69047"/>
          <a:stretch/>
        </p:blipFill>
        <p:spPr>
          <a:xfrm>
            <a:off x="665175" y="0"/>
            <a:ext cx="3245201" cy="100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90900" y="3642287"/>
            <a:ext cx="1104550" cy="11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295050" y="3982125"/>
            <a:ext cx="681875" cy="6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1070525" y="2326050"/>
            <a:ext cx="399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1070525" y="1513025"/>
            <a:ext cx="39936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070525" y="3236700"/>
            <a:ext cx="3993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125" y="3869850"/>
            <a:ext cx="992150" cy="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>
            <a:off x="7167925" y="0"/>
            <a:ext cx="1976076" cy="21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720000" y="1336375"/>
            <a:ext cx="7704000" cy="32076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125" y="4165000"/>
            <a:ext cx="699750" cy="6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 flipH="1">
            <a:off x="-1" y="0"/>
            <a:ext cx="1976076" cy="21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2" type="title"/>
          </p:nvPr>
        </p:nvSpPr>
        <p:spPr>
          <a:xfrm>
            <a:off x="1800637" y="1658800"/>
            <a:ext cx="2448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21"/>
          <p:cNvSpPr txBox="1"/>
          <p:nvPr>
            <p:ph idx="1" type="subTitle"/>
          </p:nvPr>
        </p:nvSpPr>
        <p:spPr>
          <a:xfrm>
            <a:off x="1800637" y="2048848"/>
            <a:ext cx="2448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3" type="title"/>
          </p:nvPr>
        </p:nvSpPr>
        <p:spPr>
          <a:xfrm>
            <a:off x="5399743" y="1658800"/>
            <a:ext cx="2448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21"/>
          <p:cNvSpPr txBox="1"/>
          <p:nvPr>
            <p:ph idx="4" type="subTitle"/>
          </p:nvPr>
        </p:nvSpPr>
        <p:spPr>
          <a:xfrm>
            <a:off x="5399738" y="2048848"/>
            <a:ext cx="2448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5" type="title"/>
          </p:nvPr>
        </p:nvSpPr>
        <p:spPr>
          <a:xfrm>
            <a:off x="1800637" y="3053480"/>
            <a:ext cx="2448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" name="Google Shape;171;p21"/>
          <p:cNvSpPr txBox="1"/>
          <p:nvPr>
            <p:ph idx="6" type="subTitle"/>
          </p:nvPr>
        </p:nvSpPr>
        <p:spPr>
          <a:xfrm>
            <a:off x="1800637" y="3443528"/>
            <a:ext cx="2448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7" type="title"/>
          </p:nvPr>
        </p:nvSpPr>
        <p:spPr>
          <a:xfrm>
            <a:off x="5399743" y="3053480"/>
            <a:ext cx="2448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" name="Google Shape;173;p21"/>
          <p:cNvSpPr txBox="1"/>
          <p:nvPr>
            <p:ph idx="8" type="subTitle"/>
          </p:nvPr>
        </p:nvSpPr>
        <p:spPr>
          <a:xfrm>
            <a:off x="5399738" y="3443528"/>
            <a:ext cx="2448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425" y="35249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710275" y="1282975"/>
            <a:ext cx="7704000" cy="35598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 flipH="1">
            <a:off x="-1" y="0"/>
            <a:ext cx="1150671" cy="12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650" y="2985638"/>
            <a:ext cx="572700" cy="57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>
            <a:off x="7993324" y="0"/>
            <a:ext cx="1150671" cy="12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2" type="title"/>
          </p:nvPr>
        </p:nvSpPr>
        <p:spPr>
          <a:xfrm>
            <a:off x="963550" y="2007463"/>
            <a:ext cx="226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963550" y="2397488"/>
            <a:ext cx="226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idx="3" type="title"/>
          </p:nvPr>
        </p:nvSpPr>
        <p:spPr>
          <a:xfrm>
            <a:off x="3441300" y="2007463"/>
            <a:ext cx="226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22"/>
          <p:cNvSpPr txBox="1"/>
          <p:nvPr>
            <p:ph idx="4" type="subTitle"/>
          </p:nvPr>
        </p:nvSpPr>
        <p:spPr>
          <a:xfrm>
            <a:off x="3441300" y="2397488"/>
            <a:ext cx="226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idx="5" type="title"/>
          </p:nvPr>
        </p:nvSpPr>
        <p:spPr>
          <a:xfrm>
            <a:off x="963550" y="3616575"/>
            <a:ext cx="226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22"/>
          <p:cNvSpPr txBox="1"/>
          <p:nvPr>
            <p:ph idx="6" type="subTitle"/>
          </p:nvPr>
        </p:nvSpPr>
        <p:spPr>
          <a:xfrm>
            <a:off x="963550" y="4006600"/>
            <a:ext cx="226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7" type="title"/>
          </p:nvPr>
        </p:nvSpPr>
        <p:spPr>
          <a:xfrm>
            <a:off x="3441300" y="3616575"/>
            <a:ext cx="226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2"/>
          <p:cNvSpPr txBox="1"/>
          <p:nvPr>
            <p:ph idx="8" type="subTitle"/>
          </p:nvPr>
        </p:nvSpPr>
        <p:spPr>
          <a:xfrm>
            <a:off x="3441300" y="4006600"/>
            <a:ext cx="226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9" type="title"/>
          </p:nvPr>
        </p:nvSpPr>
        <p:spPr>
          <a:xfrm>
            <a:off x="5919062" y="2007463"/>
            <a:ext cx="226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22"/>
          <p:cNvSpPr txBox="1"/>
          <p:nvPr>
            <p:ph idx="13" type="subTitle"/>
          </p:nvPr>
        </p:nvSpPr>
        <p:spPr>
          <a:xfrm>
            <a:off x="5919062" y="2397488"/>
            <a:ext cx="226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14" type="title"/>
          </p:nvPr>
        </p:nvSpPr>
        <p:spPr>
          <a:xfrm>
            <a:off x="5919062" y="3616575"/>
            <a:ext cx="226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22"/>
          <p:cNvSpPr txBox="1"/>
          <p:nvPr>
            <p:ph idx="15" type="subTitle"/>
          </p:nvPr>
        </p:nvSpPr>
        <p:spPr>
          <a:xfrm>
            <a:off x="5919062" y="4006600"/>
            <a:ext cx="226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98075" y="1276825"/>
            <a:ext cx="948000" cy="9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/>
          <p:nvPr/>
        </p:nvSpPr>
        <p:spPr>
          <a:xfrm>
            <a:off x="2682850" y="3114138"/>
            <a:ext cx="3778200" cy="1472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4645800" y="1496113"/>
            <a:ext cx="3778200" cy="1472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720000" y="1496113"/>
            <a:ext cx="3778200" cy="1472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 rot="10800000">
            <a:off x="0" y="2957000"/>
            <a:ext cx="1976076" cy="21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 flipH="1" rot="10800000">
            <a:off x="7167925" y="2957000"/>
            <a:ext cx="1976076" cy="21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>
            <a:off x="8287226" y="0"/>
            <a:ext cx="856775" cy="94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 flipH="1">
            <a:off x="0" y="0"/>
            <a:ext cx="856765" cy="9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>
            <p:ph hasCustomPrompt="1" type="title"/>
          </p:nvPr>
        </p:nvSpPr>
        <p:spPr>
          <a:xfrm>
            <a:off x="872400" y="1650825"/>
            <a:ext cx="34734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3" name="Google Shape;203;p23"/>
          <p:cNvSpPr txBox="1"/>
          <p:nvPr>
            <p:ph idx="1" type="subTitle"/>
          </p:nvPr>
        </p:nvSpPr>
        <p:spPr>
          <a:xfrm>
            <a:off x="872400" y="2234226"/>
            <a:ext cx="34734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hasCustomPrompt="1" idx="2" type="title"/>
          </p:nvPr>
        </p:nvSpPr>
        <p:spPr>
          <a:xfrm>
            <a:off x="4798200" y="1624500"/>
            <a:ext cx="34734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5" name="Google Shape;205;p23"/>
          <p:cNvSpPr txBox="1"/>
          <p:nvPr>
            <p:ph idx="3" type="subTitle"/>
          </p:nvPr>
        </p:nvSpPr>
        <p:spPr>
          <a:xfrm>
            <a:off x="4798200" y="2224828"/>
            <a:ext cx="34734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6" name="Google Shape;206;p23"/>
          <p:cNvSpPr txBox="1"/>
          <p:nvPr>
            <p:ph hasCustomPrompt="1" idx="4" type="title"/>
          </p:nvPr>
        </p:nvSpPr>
        <p:spPr>
          <a:xfrm>
            <a:off x="2835375" y="3246538"/>
            <a:ext cx="34734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7" name="Google Shape;207;p23"/>
          <p:cNvSpPr txBox="1"/>
          <p:nvPr>
            <p:ph idx="5" type="subTitle"/>
          </p:nvPr>
        </p:nvSpPr>
        <p:spPr>
          <a:xfrm>
            <a:off x="2835375" y="3855364"/>
            <a:ext cx="34734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/>
          <p:cNvPicPr preferRelativeResize="0"/>
          <p:nvPr/>
        </p:nvPicPr>
        <p:blipFill rotWithShape="1">
          <a:blip r:embed="rId2">
            <a:alphaModFix/>
          </a:blip>
          <a:srcRect b="42105" l="41268" r="-2218" t="-5"/>
          <a:stretch/>
        </p:blipFill>
        <p:spPr>
          <a:xfrm rot="10800000">
            <a:off x="6723075" y="0"/>
            <a:ext cx="2420923" cy="229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/>
          <p:nvPr/>
        </p:nvSpPr>
        <p:spPr>
          <a:xfrm>
            <a:off x="1665600" y="265850"/>
            <a:ext cx="5812800" cy="4611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475" y="927925"/>
            <a:ext cx="750575" cy="7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2212650" y="3449750"/>
            <a:ext cx="4718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 rotWithShape="1">
          <a:blip r:embed="rId2">
            <a:alphaModFix/>
          </a:blip>
          <a:srcRect b="42105" l="41268" r="-2218" t="-5"/>
          <a:stretch/>
        </p:blipFill>
        <p:spPr>
          <a:xfrm>
            <a:off x="0" y="2843750"/>
            <a:ext cx="2420923" cy="229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7275" y="3357625"/>
            <a:ext cx="909050" cy="9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>
            <p:ph idx="1" type="subTitle"/>
          </p:nvPr>
        </p:nvSpPr>
        <p:spPr>
          <a:xfrm>
            <a:off x="2854650" y="1163950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4"/>
          <p:cNvSpPr txBox="1"/>
          <p:nvPr>
            <p:ph type="title"/>
          </p:nvPr>
        </p:nvSpPr>
        <p:spPr>
          <a:xfrm>
            <a:off x="720000" y="445025"/>
            <a:ext cx="7704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/>
          </a:blip>
          <a:srcRect b="-10081" l="-5041" r="43480" t="41961"/>
          <a:stretch/>
        </p:blipFill>
        <p:spPr>
          <a:xfrm rot="10800000">
            <a:off x="0" y="2957000"/>
            <a:ext cx="1976076" cy="21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2">
            <a:alphaModFix/>
          </a:blip>
          <a:srcRect b="-10081" l="-5041" r="43480" t="41961"/>
          <a:stretch/>
        </p:blipFill>
        <p:spPr>
          <a:xfrm flipH="1" rot="10800000">
            <a:off x="7167925" y="2957000"/>
            <a:ext cx="1976076" cy="21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2">
            <a:alphaModFix/>
          </a:blip>
          <a:srcRect b="-10081" l="-5041" r="43480" t="41961"/>
          <a:stretch/>
        </p:blipFill>
        <p:spPr>
          <a:xfrm>
            <a:off x="8287226" y="0"/>
            <a:ext cx="856775" cy="94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2">
            <a:alphaModFix/>
          </a:blip>
          <a:srcRect b="-10081" l="-5041" r="43480" t="41961"/>
          <a:stretch/>
        </p:blipFill>
        <p:spPr>
          <a:xfrm flipH="1">
            <a:off x="0" y="0"/>
            <a:ext cx="856765" cy="9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113" y="281713"/>
            <a:ext cx="766226" cy="76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0" r="0" t="62289"/>
          <a:stretch/>
        </p:blipFill>
        <p:spPr>
          <a:xfrm>
            <a:off x="6160524" y="0"/>
            <a:ext cx="2565650" cy="96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4">
            <a:alphaModFix/>
          </a:blip>
          <a:srcRect b="57917" l="0" r="0" t="0"/>
          <a:stretch/>
        </p:blipFill>
        <p:spPr>
          <a:xfrm>
            <a:off x="417825" y="4063200"/>
            <a:ext cx="2565655" cy="10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875" y="3913800"/>
            <a:ext cx="948000" cy="9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 rotWithShape="1">
          <a:blip r:embed="rId2">
            <a:alphaModFix/>
          </a:blip>
          <a:srcRect b="63948" l="0" r="0" t="0"/>
          <a:stretch/>
        </p:blipFill>
        <p:spPr>
          <a:xfrm>
            <a:off x="2479925" y="3635050"/>
            <a:ext cx="4184175" cy="15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>
            <a:off x="7780725" y="0"/>
            <a:ext cx="1363274" cy="150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-10081" l="-5041" r="43480" t="41961"/>
          <a:stretch/>
        </p:blipFill>
        <p:spPr>
          <a:xfrm flipH="1">
            <a:off x="-2" y="0"/>
            <a:ext cx="1363281" cy="15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-20354" l="42538" r="-24438" t="48859"/>
          <a:stretch/>
        </p:blipFill>
        <p:spPr>
          <a:xfrm>
            <a:off x="0" y="0"/>
            <a:ext cx="2092075" cy="18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532975" y="358350"/>
            <a:ext cx="8078100" cy="44268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625" y="177123"/>
            <a:ext cx="697700" cy="6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b="50268" l="0" r="38030" t="0"/>
          <a:stretch/>
        </p:blipFill>
        <p:spPr>
          <a:xfrm>
            <a:off x="7847525" y="4107150"/>
            <a:ext cx="1296475" cy="10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28104" y="1132379"/>
            <a:ext cx="915150" cy="9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b="0" l="46161" r="0" t="0"/>
          <a:stretch/>
        </p:blipFill>
        <p:spPr>
          <a:xfrm>
            <a:off x="-1" y="3383100"/>
            <a:ext cx="951525" cy="176039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4913663" y="1236750"/>
            <a:ext cx="3102600" cy="33405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1127738" y="1236750"/>
            <a:ext cx="3102600" cy="33405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20075" y="3974470"/>
            <a:ext cx="744128" cy="74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0" l="0" r="57519" t="0"/>
          <a:stretch/>
        </p:blipFill>
        <p:spPr>
          <a:xfrm>
            <a:off x="8171800" y="445025"/>
            <a:ext cx="972202" cy="22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title"/>
          </p:nvPr>
        </p:nvSpPr>
        <p:spPr>
          <a:xfrm>
            <a:off x="1307688" y="247144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3" type="title"/>
          </p:nvPr>
        </p:nvSpPr>
        <p:spPr>
          <a:xfrm>
            <a:off x="5093661" y="247144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5093661" y="2878175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1307688" y="2878175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75" y="3361850"/>
            <a:ext cx="696600" cy="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100" y="4039600"/>
            <a:ext cx="947800" cy="9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4">
            <a:alphaModFix/>
          </a:blip>
          <a:srcRect b="0" l="36285" r="0" t="50441"/>
          <a:stretch/>
        </p:blipFill>
        <p:spPr>
          <a:xfrm>
            <a:off x="0" y="0"/>
            <a:ext cx="1509977" cy="117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 b="0" l="36285" r="0" t="50441"/>
          <a:stretch/>
        </p:blipFill>
        <p:spPr>
          <a:xfrm flipH="1">
            <a:off x="7634018" y="0"/>
            <a:ext cx="1509981" cy="11751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47148" t="0"/>
          <a:stretch/>
        </p:blipFill>
        <p:spPr>
          <a:xfrm>
            <a:off x="6554175" y="121625"/>
            <a:ext cx="2589825" cy="49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b="0" l="36061" r="0" t="41731"/>
          <a:stretch/>
        </p:blipFill>
        <p:spPr>
          <a:xfrm>
            <a:off x="0" y="0"/>
            <a:ext cx="1433225" cy="13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5432450" y="488075"/>
            <a:ext cx="823775" cy="8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/>
          <p:nvPr>
            <p:ph type="title"/>
          </p:nvPr>
        </p:nvSpPr>
        <p:spPr>
          <a:xfrm>
            <a:off x="723250" y="474813"/>
            <a:ext cx="42948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subTitle"/>
          </p:nvPr>
        </p:nvSpPr>
        <p:spPr>
          <a:xfrm>
            <a:off x="1055200" y="1621400"/>
            <a:ext cx="4920600" cy="25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8025" y="69375"/>
            <a:ext cx="970901" cy="97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3">
            <a:alphaModFix/>
          </a:blip>
          <a:srcRect b="0" l="28119" r="0" t="31926"/>
          <a:stretch/>
        </p:blipFill>
        <p:spPr>
          <a:xfrm>
            <a:off x="0" y="0"/>
            <a:ext cx="1964925" cy="18608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/>
          <p:nvPr/>
        </p:nvSpPr>
        <p:spPr>
          <a:xfrm>
            <a:off x="720000" y="630001"/>
            <a:ext cx="7704000" cy="38835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4">
            <a:alphaModFix/>
          </a:blip>
          <a:srcRect b="37683" l="0" r="37636" t="0"/>
          <a:stretch/>
        </p:blipFill>
        <p:spPr>
          <a:xfrm>
            <a:off x="7096875" y="3096700"/>
            <a:ext cx="2047125" cy="204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7025" y="4012550"/>
            <a:ext cx="901550" cy="8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type="title"/>
          </p:nvPr>
        </p:nvSpPr>
        <p:spPr>
          <a:xfrm>
            <a:off x="1018425" y="1307100"/>
            <a:ext cx="7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2524800" y="692700"/>
            <a:ext cx="688450" cy="6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3">
            <a:alphaModFix/>
          </a:blip>
          <a:srcRect b="-32823" l="-9114" r="58619" t="28852"/>
          <a:stretch/>
        </p:blipFill>
        <p:spPr>
          <a:xfrm>
            <a:off x="6646100" y="0"/>
            <a:ext cx="2497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b="-36098" l="-9114" r="58619" t="32127"/>
          <a:stretch/>
        </p:blipFill>
        <p:spPr>
          <a:xfrm rot="10800000">
            <a:off x="0" y="0"/>
            <a:ext cx="2497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>
            <p:ph type="title"/>
          </p:nvPr>
        </p:nvSpPr>
        <p:spPr>
          <a:xfrm>
            <a:off x="2266800" y="1348553"/>
            <a:ext cx="46104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1633300" y="2313950"/>
            <a:ext cx="5877600" cy="14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950050" y="3176075"/>
            <a:ext cx="33300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jp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475" y="-492350"/>
            <a:ext cx="9488474" cy="711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/>
          <p:nvPr/>
        </p:nvSpPr>
        <p:spPr>
          <a:xfrm>
            <a:off x="-344450" y="-197275"/>
            <a:ext cx="9723300" cy="6081600"/>
          </a:xfrm>
          <a:prstGeom prst="rect">
            <a:avLst/>
          </a:prstGeom>
          <a:solidFill>
            <a:srgbClr val="590DBD">
              <a:alpha val="519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4791900" y="2661200"/>
            <a:ext cx="3627600" cy="15093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 txBox="1"/>
          <p:nvPr>
            <p:ph idx="4294967295" type="title"/>
          </p:nvPr>
        </p:nvSpPr>
        <p:spPr>
          <a:xfrm>
            <a:off x="4940700" y="2773850"/>
            <a:ext cx="33300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/>
              <a:t>WIFI Trolley </a:t>
            </a:r>
            <a:r>
              <a:rPr lang="en" sz="3100"/>
              <a:t> </a:t>
            </a:r>
            <a:endParaRPr sz="3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BOT</a:t>
            </a:r>
            <a:endParaRPr sz="3100"/>
          </a:p>
        </p:txBody>
      </p:sp>
      <p:sp>
        <p:nvSpPr>
          <p:cNvPr id="240" name="Google Shape;240;p28"/>
          <p:cNvSpPr txBox="1"/>
          <p:nvPr>
            <p:ph idx="4294967295" type="subTitle"/>
          </p:nvPr>
        </p:nvSpPr>
        <p:spPr>
          <a:xfrm>
            <a:off x="4853100" y="3799500"/>
            <a:ext cx="35664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/>
              <a:t>Abinash S | Srivatsan N | Hari Prasad S</a:t>
            </a:r>
            <a:endParaRPr b="1" sz="1100"/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4">
            <a:alphaModFix/>
          </a:blip>
          <a:srcRect b="0" l="39054" r="0" t="39584"/>
          <a:stretch/>
        </p:blipFill>
        <p:spPr>
          <a:xfrm>
            <a:off x="-279475" y="-197275"/>
            <a:ext cx="1883099" cy="18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5">
            <a:alphaModFix/>
          </a:blip>
          <a:srcRect b="48877" l="0" r="34015" t="0"/>
          <a:stretch/>
        </p:blipFill>
        <p:spPr>
          <a:xfrm>
            <a:off x="7458525" y="3729050"/>
            <a:ext cx="2072875" cy="160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>
            <a:off x="1106725" y="813275"/>
            <a:ext cx="6930600" cy="3516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5602600" y="3941625"/>
            <a:ext cx="922375" cy="9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396" y="912213"/>
            <a:ext cx="4729249" cy="331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</p:pic>
      <p:sp>
        <p:nvSpPr>
          <p:cNvPr id="310" name="Google Shape;310;p37"/>
          <p:cNvSpPr txBox="1"/>
          <p:nvPr>
            <p:ph idx="4294967295" type="title"/>
          </p:nvPr>
        </p:nvSpPr>
        <p:spPr>
          <a:xfrm>
            <a:off x="119725" y="186050"/>
            <a:ext cx="9870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/>
          <p:nvPr/>
        </p:nvSpPr>
        <p:spPr>
          <a:xfrm>
            <a:off x="1106725" y="813275"/>
            <a:ext cx="6930600" cy="3516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5602600" y="3941625"/>
            <a:ext cx="922375" cy="9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437" y="892600"/>
            <a:ext cx="4785124" cy="335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</p:pic>
      <p:sp>
        <p:nvSpPr>
          <p:cNvPr id="318" name="Google Shape;318;p38"/>
          <p:cNvSpPr txBox="1"/>
          <p:nvPr>
            <p:ph idx="4294967295" type="title"/>
          </p:nvPr>
        </p:nvSpPr>
        <p:spPr>
          <a:xfrm>
            <a:off x="119725" y="186050"/>
            <a:ext cx="9870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/>
          <p:nvPr/>
        </p:nvSpPr>
        <p:spPr>
          <a:xfrm>
            <a:off x="1106725" y="813275"/>
            <a:ext cx="6930600" cy="3516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5602600" y="3941625"/>
            <a:ext cx="922375" cy="9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812" y="901938"/>
            <a:ext cx="4758424" cy="33395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</p:pic>
      <p:sp>
        <p:nvSpPr>
          <p:cNvPr id="326" name="Google Shape;326;p39"/>
          <p:cNvSpPr txBox="1"/>
          <p:nvPr>
            <p:ph idx="4294967295" type="title"/>
          </p:nvPr>
        </p:nvSpPr>
        <p:spPr>
          <a:xfrm>
            <a:off x="119725" y="186050"/>
            <a:ext cx="9870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/>
          <p:nvPr/>
        </p:nvSpPr>
        <p:spPr>
          <a:xfrm>
            <a:off x="1106725" y="813275"/>
            <a:ext cx="6930600" cy="3516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5602600" y="3941625"/>
            <a:ext cx="922375" cy="9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696" y="881050"/>
            <a:ext cx="4817975" cy="338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</p:pic>
      <p:sp>
        <p:nvSpPr>
          <p:cNvPr id="334" name="Google Shape;334;p40"/>
          <p:cNvSpPr txBox="1"/>
          <p:nvPr>
            <p:ph idx="4294967295" type="title"/>
          </p:nvPr>
        </p:nvSpPr>
        <p:spPr>
          <a:xfrm>
            <a:off x="119725" y="186050"/>
            <a:ext cx="9870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720000" y="1537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Project Done by</a:t>
            </a:r>
            <a:endParaRPr sz="4200"/>
          </a:p>
        </p:txBody>
      </p:sp>
      <p:sp>
        <p:nvSpPr>
          <p:cNvPr id="340" name="Google Shape;340;p41"/>
          <p:cNvSpPr txBox="1"/>
          <p:nvPr>
            <p:ph idx="2" type="title"/>
          </p:nvPr>
        </p:nvSpPr>
        <p:spPr>
          <a:xfrm>
            <a:off x="807225" y="2978225"/>
            <a:ext cx="233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Abinash S</a:t>
            </a:r>
            <a:endParaRPr/>
          </a:p>
        </p:txBody>
      </p:sp>
      <p:sp>
        <p:nvSpPr>
          <p:cNvPr id="341" name="Google Shape;341;p41"/>
          <p:cNvSpPr txBox="1"/>
          <p:nvPr>
            <p:ph idx="1" type="subTitle"/>
          </p:nvPr>
        </p:nvSpPr>
        <p:spPr>
          <a:xfrm>
            <a:off x="807225" y="3571775"/>
            <a:ext cx="233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 B. Tech CSE</a:t>
            </a:r>
            <a:endParaRPr/>
          </a:p>
        </p:txBody>
      </p:sp>
      <p:sp>
        <p:nvSpPr>
          <p:cNvPr id="342" name="Google Shape;342;p41"/>
          <p:cNvSpPr txBox="1"/>
          <p:nvPr>
            <p:ph idx="3" type="title"/>
          </p:nvPr>
        </p:nvSpPr>
        <p:spPr>
          <a:xfrm>
            <a:off x="3405750" y="2978225"/>
            <a:ext cx="233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Srivatsan N</a:t>
            </a:r>
            <a:endParaRPr/>
          </a:p>
        </p:txBody>
      </p:sp>
      <p:sp>
        <p:nvSpPr>
          <p:cNvPr id="343" name="Google Shape;343;p41"/>
          <p:cNvSpPr txBox="1"/>
          <p:nvPr>
            <p:ph idx="5" type="title"/>
          </p:nvPr>
        </p:nvSpPr>
        <p:spPr>
          <a:xfrm>
            <a:off x="6004351" y="2978250"/>
            <a:ext cx="250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 Prasad S</a:t>
            </a:r>
            <a:endParaRPr/>
          </a:p>
        </p:txBody>
      </p:sp>
      <p:sp>
        <p:nvSpPr>
          <p:cNvPr id="344" name="Google Shape;344;p41"/>
          <p:cNvSpPr txBox="1"/>
          <p:nvPr>
            <p:ph idx="1" type="subTitle"/>
          </p:nvPr>
        </p:nvSpPr>
        <p:spPr>
          <a:xfrm>
            <a:off x="3405750" y="3571775"/>
            <a:ext cx="233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 B. Tech CSE</a:t>
            </a:r>
            <a:endParaRPr/>
          </a:p>
        </p:txBody>
      </p:sp>
      <p:sp>
        <p:nvSpPr>
          <p:cNvPr id="345" name="Google Shape;345;p41"/>
          <p:cNvSpPr txBox="1"/>
          <p:nvPr>
            <p:ph idx="1" type="subTitle"/>
          </p:nvPr>
        </p:nvSpPr>
        <p:spPr>
          <a:xfrm>
            <a:off x="6004275" y="3571775"/>
            <a:ext cx="233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 B. Tech CSE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720000" y="2152800"/>
            <a:ext cx="7704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351" name="Google Shape;351;p42"/>
          <p:cNvPicPr preferRelativeResize="0"/>
          <p:nvPr/>
        </p:nvPicPr>
        <p:blipFill rotWithShape="1">
          <a:blip r:embed="rId3">
            <a:alphaModFix/>
          </a:blip>
          <a:srcRect b="0" l="0" r="0" t="20025"/>
          <a:stretch/>
        </p:blipFill>
        <p:spPr>
          <a:xfrm>
            <a:off x="2301400" y="3373375"/>
            <a:ext cx="4743450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975" y="914988"/>
            <a:ext cx="4418026" cy="33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>
            <p:ph type="title"/>
          </p:nvPr>
        </p:nvSpPr>
        <p:spPr>
          <a:xfrm>
            <a:off x="-226300" y="762350"/>
            <a:ext cx="33300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/>
              <a:t>WIFI Trolley </a:t>
            </a:r>
            <a:r>
              <a:rPr lang="en" sz="3100"/>
              <a:t> </a:t>
            </a:r>
            <a:endParaRPr sz="3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BOT</a:t>
            </a:r>
            <a:endParaRPr sz="3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-226300" y="762350"/>
            <a:ext cx="33300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NodeMCU</a:t>
            </a:r>
            <a:endParaRPr sz="3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Java</a:t>
            </a:r>
            <a:endParaRPr sz="2400"/>
          </a:p>
        </p:txBody>
      </p:sp>
      <p:pic>
        <p:nvPicPr>
          <p:cNvPr id="254" name="Google Shape;254;p30"/>
          <p:cNvPicPr preferRelativeResize="0"/>
          <p:nvPr/>
        </p:nvPicPr>
        <p:blipFill rotWithShape="1">
          <a:blip r:embed="rId3">
            <a:alphaModFix/>
          </a:blip>
          <a:srcRect b="31042" l="0" r="0" t="3687"/>
          <a:stretch/>
        </p:blipFill>
        <p:spPr>
          <a:xfrm>
            <a:off x="3882750" y="662910"/>
            <a:ext cx="2699525" cy="38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695175" y="1236750"/>
            <a:ext cx="4524600" cy="2904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 txBox="1"/>
          <p:nvPr>
            <p:ph type="title"/>
          </p:nvPr>
        </p:nvSpPr>
        <p:spPr>
          <a:xfrm>
            <a:off x="1070525" y="2326050"/>
            <a:ext cx="399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ESP8266</a:t>
            </a:r>
            <a:endParaRPr/>
          </a:p>
        </p:txBody>
      </p:sp>
      <p:sp>
        <p:nvSpPr>
          <p:cNvPr id="261" name="Google Shape;261;p31"/>
          <p:cNvSpPr txBox="1"/>
          <p:nvPr>
            <p:ph idx="2" type="title"/>
          </p:nvPr>
        </p:nvSpPr>
        <p:spPr>
          <a:xfrm>
            <a:off x="1070525" y="1513025"/>
            <a:ext cx="39936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175" y="762038"/>
            <a:ext cx="3619425" cy="36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/>
          <p:nvPr/>
        </p:nvSpPr>
        <p:spPr>
          <a:xfrm>
            <a:off x="695175" y="1236750"/>
            <a:ext cx="4524600" cy="2904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>
            <p:ph type="title"/>
          </p:nvPr>
        </p:nvSpPr>
        <p:spPr>
          <a:xfrm>
            <a:off x="881375" y="2513925"/>
            <a:ext cx="4371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</a:t>
            </a:r>
            <a:endParaRPr/>
          </a:p>
        </p:txBody>
      </p:sp>
      <p:sp>
        <p:nvSpPr>
          <p:cNvPr id="269" name="Google Shape;269;p32"/>
          <p:cNvSpPr txBox="1"/>
          <p:nvPr>
            <p:ph idx="2" type="title"/>
          </p:nvPr>
        </p:nvSpPr>
        <p:spPr>
          <a:xfrm>
            <a:off x="960675" y="1513025"/>
            <a:ext cx="39936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925" y="310675"/>
            <a:ext cx="3585926" cy="452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/>
          <p:nvPr/>
        </p:nvSpPr>
        <p:spPr>
          <a:xfrm>
            <a:off x="695175" y="1236750"/>
            <a:ext cx="4524600" cy="2904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3"/>
          <p:cNvSpPr txBox="1"/>
          <p:nvPr>
            <p:ph type="title"/>
          </p:nvPr>
        </p:nvSpPr>
        <p:spPr>
          <a:xfrm>
            <a:off x="881375" y="2513925"/>
            <a:ext cx="4371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DC Geared Motor</a:t>
            </a:r>
            <a:endParaRPr sz="3300"/>
          </a:p>
        </p:txBody>
      </p:sp>
      <p:sp>
        <p:nvSpPr>
          <p:cNvPr id="277" name="Google Shape;277;p33"/>
          <p:cNvSpPr txBox="1"/>
          <p:nvPr>
            <p:ph idx="2" type="title"/>
          </p:nvPr>
        </p:nvSpPr>
        <p:spPr>
          <a:xfrm>
            <a:off x="960675" y="1513025"/>
            <a:ext cx="39936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200" y="582088"/>
            <a:ext cx="3585925" cy="3979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695175" y="1236750"/>
            <a:ext cx="4524600" cy="2904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881375" y="2513925"/>
            <a:ext cx="4371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IC </a:t>
            </a:r>
            <a:r>
              <a:rPr lang="en" sz="3400"/>
              <a:t>KA7805 </a:t>
            </a:r>
            <a:endParaRPr sz="3000"/>
          </a:p>
        </p:txBody>
      </p:sp>
      <p:sp>
        <p:nvSpPr>
          <p:cNvPr id="285" name="Google Shape;285;p34"/>
          <p:cNvSpPr txBox="1"/>
          <p:nvPr>
            <p:ph idx="2" type="title"/>
          </p:nvPr>
        </p:nvSpPr>
        <p:spPr>
          <a:xfrm>
            <a:off x="960675" y="1513025"/>
            <a:ext cx="39936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descr="Transistor BDW93C NPN 100V 12A &gt; transistores &gt; componentes electronicos"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150" y="622125"/>
            <a:ext cx="3585925" cy="35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/>
          <p:nvPr/>
        </p:nvSpPr>
        <p:spPr>
          <a:xfrm>
            <a:off x="1106725" y="813275"/>
            <a:ext cx="6930600" cy="3516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5602600" y="3941625"/>
            <a:ext cx="922375" cy="9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900" y="907725"/>
            <a:ext cx="5363476" cy="3327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</p:pic>
      <p:sp>
        <p:nvSpPr>
          <p:cNvPr id="294" name="Google Shape;294;p35"/>
          <p:cNvSpPr txBox="1"/>
          <p:nvPr>
            <p:ph idx="4294967295" type="title"/>
          </p:nvPr>
        </p:nvSpPr>
        <p:spPr>
          <a:xfrm>
            <a:off x="119725" y="186050"/>
            <a:ext cx="9870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/>
          <p:nvPr/>
        </p:nvSpPr>
        <p:spPr>
          <a:xfrm>
            <a:off x="1106725" y="813275"/>
            <a:ext cx="6930600" cy="35169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5602600" y="3941625"/>
            <a:ext cx="922375" cy="9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4">
            <a:alphaModFix/>
          </a:blip>
          <a:srcRect b="-30698" l="-19301" r="-34497" t="-23100"/>
          <a:stretch/>
        </p:blipFill>
        <p:spPr>
          <a:xfrm>
            <a:off x="1454014" y="121775"/>
            <a:ext cx="73288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/>
          <p:nvPr>
            <p:ph idx="4294967295" type="title"/>
          </p:nvPr>
        </p:nvSpPr>
        <p:spPr>
          <a:xfrm>
            <a:off x="119725" y="186050"/>
            <a:ext cx="9870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rnet Browser Project Proposal by Slidesgo">
  <a:themeElements>
    <a:clrScheme name="Simple Light">
      <a:dk1>
        <a:srgbClr val="FFFFFF"/>
      </a:dk1>
      <a:lt1>
        <a:srgbClr val="590DBD"/>
      </a:lt1>
      <a:dk2>
        <a:srgbClr val="3A0C87"/>
      </a:dk2>
      <a:lt2>
        <a:srgbClr val="D714F2"/>
      </a:lt2>
      <a:accent1>
        <a:srgbClr val="FD1364"/>
      </a:accent1>
      <a:accent2>
        <a:srgbClr val="FD7F1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